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6"/>
  </p:notesMasterIdLst>
  <p:sldIdLst>
    <p:sldId id="256" r:id="rId3"/>
    <p:sldId id="257" r:id="rId4"/>
    <p:sldId id="258" r:id="rId5"/>
  </p:sldIdLst>
  <p:sldSz cx="9144000" cy="5143500" type="screen16x9"/>
  <p:notesSz cx="6858000" cy="9144000"/>
  <p:embeddedFontLst>
    <p:embeddedFont>
      <p:font typeface="Oswald" pitchFamily="2" charset="77"/>
      <p:regular r:id="rId7"/>
      <p:bold r:id="rId8"/>
    </p:embeddedFont>
    <p:embeddedFont>
      <p:font typeface="Poppins" pitchFamily="2" charset="77"/>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4a01e6c1d4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34a01e6c1d4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4a01e6c1d4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4a01e6c1d4_2_9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4a01e6c1d4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34a01e6c1d4_2_10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a:stretch/>
        </p:blipFill>
        <p:spPr>
          <a:xfrm rot="265701">
            <a:off x="-119809" y="2452388"/>
            <a:ext cx="1194890" cy="2012444"/>
          </a:xfrm>
          <a:prstGeom prst="rect">
            <a:avLst/>
          </a:prstGeom>
          <a:noFill/>
          <a:ln>
            <a:noFill/>
          </a:ln>
        </p:spPr>
      </p:pic>
      <p:pic>
        <p:nvPicPr>
          <p:cNvPr id="130" name="Google Shape;130;p25"/>
          <p:cNvPicPr preferRelativeResize="0"/>
          <p:nvPr/>
        </p:nvPicPr>
        <p:blipFill rotWithShape="1">
          <a:blip r:embed="rId4">
            <a:alphaModFix/>
          </a:blip>
          <a:srcRect/>
          <a:stretch/>
        </p:blipFill>
        <p:spPr>
          <a:xfrm rot="1245350">
            <a:off x="1071848" y="3487909"/>
            <a:ext cx="1332447" cy="1876957"/>
          </a:xfrm>
          <a:prstGeom prst="rect">
            <a:avLst/>
          </a:prstGeom>
          <a:noFill/>
          <a:ln>
            <a:noFill/>
          </a:ln>
        </p:spPr>
      </p:pic>
      <p:pic>
        <p:nvPicPr>
          <p:cNvPr id="131" name="Google Shape;131;p25"/>
          <p:cNvPicPr preferRelativeResize="0"/>
          <p:nvPr/>
        </p:nvPicPr>
        <p:blipFill rotWithShape="1">
          <a:blip r:embed="rId5">
            <a:alphaModFix/>
          </a:blip>
          <a:srcRect/>
          <a:stretch/>
        </p:blipFill>
        <p:spPr>
          <a:xfrm rot="2007189">
            <a:off x="-140775" y="1302033"/>
            <a:ext cx="786464" cy="1736048"/>
          </a:xfrm>
          <a:prstGeom prst="rect">
            <a:avLst/>
          </a:prstGeom>
          <a:noFill/>
          <a:ln>
            <a:noFill/>
          </a:ln>
        </p:spPr>
      </p:pic>
      <p:pic>
        <p:nvPicPr>
          <p:cNvPr id="132" name="Google Shape;132;p25"/>
          <p:cNvPicPr preferRelativeResize="0"/>
          <p:nvPr/>
        </p:nvPicPr>
        <p:blipFill rotWithShape="1">
          <a:blip r:embed="rId6">
            <a:alphaModFix/>
          </a:blip>
          <a:srcRect/>
          <a:stretch/>
        </p:blipFill>
        <p:spPr>
          <a:xfrm rot="357893">
            <a:off x="-23712" y="3904217"/>
            <a:ext cx="1649041" cy="1636157"/>
          </a:xfrm>
          <a:prstGeom prst="rect">
            <a:avLst/>
          </a:prstGeom>
          <a:noFill/>
          <a:ln>
            <a:noFill/>
          </a:ln>
        </p:spPr>
      </p:pic>
      <p:grpSp>
        <p:nvGrpSpPr>
          <p:cNvPr id="133" name="Google Shape;133;p25"/>
          <p:cNvGrpSpPr/>
          <p:nvPr/>
        </p:nvGrpSpPr>
        <p:grpSpPr>
          <a:xfrm>
            <a:off x="7481682" y="164002"/>
            <a:ext cx="1980799" cy="3830887"/>
            <a:chOff x="9746684" y="94018"/>
            <a:chExt cx="2842010" cy="5496480"/>
          </a:xfrm>
        </p:grpSpPr>
        <p:pic>
          <p:nvPicPr>
            <p:cNvPr id="134" name="Google Shape;134;p25"/>
            <p:cNvPicPr preferRelativeResize="0"/>
            <p:nvPr/>
          </p:nvPicPr>
          <p:blipFill rotWithShape="1">
            <a:blip r:embed="rId7">
              <a:alphaModFix/>
            </a:blip>
            <a:srcRect/>
            <a:stretch/>
          </p:blipFill>
          <p:spPr>
            <a:xfrm>
              <a:off x="9746684" y="293279"/>
              <a:ext cx="1169968" cy="2252188"/>
            </a:xfrm>
            <a:prstGeom prst="rect">
              <a:avLst/>
            </a:prstGeom>
            <a:noFill/>
            <a:ln>
              <a:noFill/>
            </a:ln>
          </p:spPr>
        </p:pic>
        <p:pic>
          <p:nvPicPr>
            <p:cNvPr id="135" name="Google Shape;135;p25"/>
            <p:cNvPicPr preferRelativeResize="0"/>
            <p:nvPr/>
          </p:nvPicPr>
          <p:blipFill rotWithShape="1">
            <a:blip r:embed="rId8">
              <a:alphaModFix/>
            </a:blip>
            <a:srcRect/>
            <a:stretch/>
          </p:blipFill>
          <p:spPr>
            <a:xfrm rot="739665">
              <a:off x="10408122" y="1287253"/>
              <a:ext cx="1771650" cy="2371725"/>
            </a:xfrm>
            <a:prstGeom prst="rect">
              <a:avLst/>
            </a:prstGeom>
            <a:noFill/>
            <a:ln>
              <a:noFill/>
            </a:ln>
          </p:spPr>
        </p:pic>
        <p:pic>
          <p:nvPicPr>
            <p:cNvPr id="136" name="Google Shape;136;p25"/>
            <p:cNvPicPr preferRelativeResize="0"/>
            <p:nvPr/>
          </p:nvPicPr>
          <p:blipFill rotWithShape="1">
            <a:blip r:embed="rId9">
              <a:alphaModFix/>
            </a:blip>
            <a:srcRect/>
            <a:stretch/>
          </p:blipFill>
          <p:spPr>
            <a:xfrm>
              <a:off x="11293947" y="94018"/>
              <a:ext cx="1294747" cy="2379097"/>
            </a:xfrm>
            <a:prstGeom prst="rect">
              <a:avLst/>
            </a:prstGeom>
            <a:noFill/>
            <a:ln>
              <a:noFill/>
            </a:ln>
          </p:spPr>
        </p:pic>
        <p:pic>
          <p:nvPicPr>
            <p:cNvPr id="137" name="Google Shape;137;p25"/>
            <p:cNvPicPr preferRelativeResize="0"/>
            <p:nvPr/>
          </p:nvPicPr>
          <p:blipFill rotWithShape="1">
            <a:blip r:embed="rId10">
              <a:alphaModFix/>
            </a:blip>
            <a:srcRect/>
            <a:stretch/>
          </p:blipFill>
          <p:spPr>
            <a:xfrm rot="-409728">
              <a:off x="10866585" y="2834561"/>
              <a:ext cx="1495425" cy="2676525"/>
            </a:xfrm>
            <a:prstGeom prst="rect">
              <a:avLst/>
            </a:prstGeom>
            <a:noFill/>
            <a:ln>
              <a:noFill/>
            </a:ln>
          </p:spPr>
        </p:pic>
      </p:grpSp>
      <p:sp>
        <p:nvSpPr>
          <p:cNvPr id="138" name="Google Shape;138;p25"/>
          <p:cNvSpPr txBox="1"/>
          <p:nvPr/>
        </p:nvSpPr>
        <p:spPr>
          <a:xfrm>
            <a:off x="2107725" y="3908738"/>
            <a:ext cx="4823700" cy="592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pt-BR" sz="1700" b="1">
                <a:solidFill>
                  <a:srgbClr val="571417"/>
                </a:solidFill>
                <a:latin typeface="Poppins"/>
                <a:ea typeface="Poppins"/>
                <a:cs typeface="Poppins"/>
                <a:sym typeface="Poppins"/>
              </a:rPr>
              <a:t>TÍTULO</a:t>
            </a:r>
            <a:r>
              <a:rPr lang="pt-BR" sz="1700" b="1" i="0" u="none" strike="noStrike" cap="none">
                <a:solidFill>
                  <a:srgbClr val="571417"/>
                </a:solidFill>
                <a:latin typeface="Poppins"/>
                <a:ea typeface="Poppins"/>
                <a:cs typeface="Poppins"/>
                <a:sym typeface="Poppins"/>
              </a:rPr>
              <a:t>: </a:t>
            </a:r>
            <a:r>
              <a:rPr lang="pt-BR" sz="1700">
                <a:solidFill>
                  <a:srgbClr val="571417"/>
                </a:solidFill>
                <a:latin typeface="Poppins"/>
                <a:ea typeface="Poppins"/>
                <a:cs typeface="Poppins"/>
                <a:sym typeface="Poppins"/>
              </a:rPr>
              <a:t>Subtítulo…….</a:t>
            </a:r>
            <a:br>
              <a:rPr lang="pt-BR" sz="1700">
                <a:solidFill>
                  <a:srgbClr val="571417"/>
                </a:solidFill>
                <a:latin typeface="Poppins"/>
                <a:ea typeface="Poppins"/>
                <a:cs typeface="Poppins"/>
                <a:sym typeface="Poppins"/>
              </a:rPr>
            </a:br>
            <a:r>
              <a:rPr lang="pt-BR" sz="1700">
                <a:solidFill>
                  <a:srgbClr val="571417"/>
                </a:solidFill>
                <a:latin typeface="Poppins"/>
                <a:ea typeface="Poppins"/>
                <a:cs typeface="Poppins"/>
                <a:sym typeface="Poppins"/>
              </a:rPr>
              <a:t>………………</a:t>
            </a:r>
            <a:endParaRPr sz="1700" b="0" i="0" u="none" strike="noStrike" cap="none">
              <a:solidFill>
                <a:srgbClr val="571417"/>
              </a:solidFill>
              <a:latin typeface="Poppins"/>
              <a:ea typeface="Poppins"/>
              <a:cs typeface="Poppins"/>
              <a:sym typeface="Poppins"/>
            </a:endParaRPr>
          </a:p>
        </p:txBody>
      </p:sp>
      <p:pic>
        <p:nvPicPr>
          <p:cNvPr id="139" name="Google Shape;139;p25"/>
          <p:cNvPicPr preferRelativeResize="0"/>
          <p:nvPr/>
        </p:nvPicPr>
        <p:blipFill rotWithShape="1">
          <a:blip r:embed="rId11">
            <a:alphaModFix/>
          </a:blip>
          <a:srcRect/>
          <a:stretch/>
        </p:blipFill>
        <p:spPr>
          <a:xfrm>
            <a:off x="1632613" y="357776"/>
            <a:ext cx="5591700" cy="2127120"/>
          </a:xfrm>
          <a:prstGeom prst="rect">
            <a:avLst/>
          </a:prstGeom>
          <a:noFill/>
          <a:ln>
            <a:noFill/>
          </a:ln>
        </p:spPr>
      </p:pic>
      <p:pic>
        <p:nvPicPr>
          <p:cNvPr id="140" name="Google Shape;140;p25"/>
          <p:cNvPicPr preferRelativeResize="0"/>
          <p:nvPr/>
        </p:nvPicPr>
        <p:blipFill rotWithShape="1">
          <a:blip r:embed="rId12">
            <a:alphaModFix/>
          </a:blip>
          <a:srcRect/>
          <a:stretch/>
        </p:blipFill>
        <p:spPr>
          <a:xfrm>
            <a:off x="5346524" y="2227598"/>
            <a:ext cx="1877789" cy="9030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26"/>
          <p:cNvGrpSpPr/>
          <p:nvPr/>
        </p:nvGrpSpPr>
        <p:grpSpPr>
          <a:xfrm>
            <a:off x="6861327" y="4415133"/>
            <a:ext cx="2282430" cy="799997"/>
            <a:chOff x="8491111" y="5656521"/>
            <a:chExt cx="3700888" cy="1297170"/>
          </a:xfrm>
        </p:grpSpPr>
        <p:pic>
          <p:nvPicPr>
            <p:cNvPr id="146" name="Google Shape;146;p26"/>
            <p:cNvPicPr preferRelativeResize="0"/>
            <p:nvPr/>
          </p:nvPicPr>
          <p:blipFill rotWithShape="1">
            <a:blip r:embed="rId3">
              <a:alphaModFix/>
            </a:blip>
            <a:srcRect/>
            <a:stretch/>
          </p:blipFill>
          <p:spPr>
            <a:xfrm>
              <a:off x="8491111" y="5656521"/>
              <a:ext cx="3700888" cy="1297170"/>
            </a:xfrm>
            <a:prstGeom prst="rect">
              <a:avLst/>
            </a:prstGeom>
            <a:noFill/>
            <a:ln>
              <a:noFill/>
            </a:ln>
          </p:spPr>
        </p:pic>
        <p:pic>
          <p:nvPicPr>
            <p:cNvPr id="147" name="Google Shape;147;p26"/>
            <p:cNvPicPr preferRelativeResize="0"/>
            <p:nvPr/>
          </p:nvPicPr>
          <p:blipFill rotWithShape="1">
            <a:blip r:embed="rId4">
              <a:alphaModFix/>
            </a:blip>
            <a:srcRect/>
            <a:stretch/>
          </p:blipFill>
          <p:spPr>
            <a:xfrm>
              <a:off x="9928220" y="5962444"/>
              <a:ext cx="2086569" cy="720143"/>
            </a:xfrm>
            <a:prstGeom prst="rect">
              <a:avLst/>
            </a:prstGeom>
            <a:noFill/>
            <a:ln>
              <a:noFill/>
            </a:ln>
          </p:spPr>
        </p:pic>
      </p:grpSp>
      <p:sp>
        <p:nvSpPr>
          <p:cNvPr id="148" name="Google Shape;148;p26"/>
          <p:cNvSpPr txBox="1"/>
          <p:nvPr/>
        </p:nvSpPr>
        <p:spPr>
          <a:xfrm>
            <a:off x="553615" y="576415"/>
            <a:ext cx="1363883"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t-BR" sz="3600" b="1" i="0" u="none" strike="noStrike" cap="none">
                <a:solidFill>
                  <a:srgbClr val="571417"/>
                </a:solidFill>
                <a:latin typeface="Oswald"/>
                <a:ea typeface="Oswald"/>
                <a:cs typeface="Oswald"/>
                <a:sym typeface="Oswald"/>
              </a:rPr>
              <a:t>Título</a:t>
            </a:r>
            <a:endParaRPr sz="3600">
              <a:solidFill>
                <a:srgbClr val="571417"/>
              </a:solidFill>
              <a:latin typeface="Oswald"/>
              <a:ea typeface="Oswald"/>
              <a:cs typeface="Oswald"/>
              <a:sym typeface="Oswald"/>
            </a:endParaRPr>
          </a:p>
        </p:txBody>
      </p:sp>
      <p:sp>
        <p:nvSpPr>
          <p:cNvPr id="149" name="Google Shape;149;p26"/>
          <p:cNvSpPr txBox="1"/>
          <p:nvPr/>
        </p:nvSpPr>
        <p:spPr>
          <a:xfrm>
            <a:off x="553615" y="1384489"/>
            <a:ext cx="4018385" cy="265457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pt-BR" sz="1200" b="0" i="0">
                <a:solidFill>
                  <a:srgbClr val="571417"/>
                </a:solidFill>
                <a:latin typeface="Poppins"/>
                <a:ea typeface="Poppins"/>
                <a:cs typeface="Poppins"/>
                <a:sym typeface="Poppins"/>
              </a:rPr>
              <a:t>Lorem ipsum dolor sit amet, consectetur adipiscing elit. In pellentesque cursus tortor eu finibus. Fusce maximus in sapien ut posuere. Proin nec facilisis elit, vel aliquam ipsum. Aenean condimentum est augue, eget mollis nunc aliquet in. Ut accumsan ornare magna. Nunc eu leo ac dui aliquam pellentesque eu et tellus. </a:t>
            </a:r>
            <a:endParaRPr sz="1100"/>
          </a:p>
          <a:p>
            <a:pPr marL="0" marR="0" lvl="0" indent="0" algn="l" rtl="0">
              <a:spcBef>
                <a:spcPts val="0"/>
              </a:spcBef>
              <a:spcAft>
                <a:spcPts val="0"/>
              </a:spcAft>
              <a:buNone/>
            </a:pPr>
            <a:endParaRPr sz="1200">
              <a:solidFill>
                <a:srgbClr val="571417"/>
              </a:solidFill>
              <a:latin typeface="Poppins"/>
              <a:ea typeface="Poppins"/>
              <a:cs typeface="Poppins"/>
              <a:sym typeface="Poppins"/>
            </a:endParaRPr>
          </a:p>
          <a:p>
            <a:pPr marL="0" marR="0" lvl="0" indent="0" algn="l" rtl="0">
              <a:spcBef>
                <a:spcPts val="0"/>
              </a:spcBef>
              <a:spcAft>
                <a:spcPts val="0"/>
              </a:spcAft>
              <a:buNone/>
            </a:pPr>
            <a:r>
              <a:rPr lang="pt-BR" sz="1200" b="0" i="0">
                <a:solidFill>
                  <a:srgbClr val="571417"/>
                </a:solidFill>
                <a:latin typeface="Poppins"/>
                <a:ea typeface="Poppins"/>
                <a:cs typeface="Poppins"/>
                <a:sym typeface="Poppins"/>
              </a:rPr>
              <a:t>Suspendisse feugiat enim nec velit facilisis, accumsan vestibulum nibh elementum. Pellentesque in turpis ut diam tempus rutrum. Nunc fermentum, felis rutrum condimentum semper, odio ante scelerisque nisi, ut pulvinar sem ligula sed leo. In non quam odio. Nam id eros mi.</a:t>
            </a:r>
            <a:endParaRPr sz="1200">
              <a:solidFill>
                <a:srgbClr val="571417"/>
              </a:solidFill>
              <a:latin typeface="Poppins"/>
              <a:ea typeface="Poppins"/>
              <a:cs typeface="Poppins"/>
              <a:sym typeface="Poppins"/>
            </a:endParaRPr>
          </a:p>
        </p:txBody>
      </p:sp>
      <p:pic>
        <p:nvPicPr>
          <p:cNvPr id="150" name="Google Shape;150;p26"/>
          <p:cNvPicPr preferRelativeResize="0"/>
          <p:nvPr/>
        </p:nvPicPr>
        <p:blipFill rotWithShape="1">
          <a:blip r:embed="rId5">
            <a:alphaModFix/>
          </a:blip>
          <a:srcRect/>
          <a:stretch/>
        </p:blipFill>
        <p:spPr>
          <a:xfrm>
            <a:off x="5782934" y="1099395"/>
            <a:ext cx="2518437" cy="2939667"/>
          </a:xfrm>
          <a:prstGeom prst="rect">
            <a:avLst/>
          </a:prstGeom>
          <a:noFill/>
          <a:ln>
            <a:noFill/>
          </a:ln>
        </p:spPr>
      </p:pic>
      <p:pic>
        <p:nvPicPr>
          <p:cNvPr id="151" name="Google Shape;151;p26"/>
          <p:cNvPicPr preferRelativeResize="0"/>
          <p:nvPr/>
        </p:nvPicPr>
        <p:blipFill rotWithShape="1">
          <a:blip r:embed="rId6">
            <a:alphaModFix/>
          </a:blip>
          <a:srcRect/>
          <a:stretch/>
        </p:blipFill>
        <p:spPr>
          <a:xfrm>
            <a:off x="7377955" y="-1"/>
            <a:ext cx="1663575" cy="7999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rotWithShape="1">
          <a:blip r:embed="rId3">
            <a:alphaModFix/>
          </a:blip>
          <a:srcRect/>
          <a:stretch/>
        </p:blipFill>
        <p:spPr>
          <a:xfrm>
            <a:off x="2904526" y="3631068"/>
            <a:ext cx="3430331" cy="574739"/>
          </a:xfrm>
          <a:prstGeom prst="rect">
            <a:avLst/>
          </a:prstGeom>
          <a:noFill/>
          <a:ln>
            <a:noFill/>
          </a:ln>
        </p:spPr>
      </p:pic>
      <p:pic>
        <p:nvPicPr>
          <p:cNvPr id="157" name="Google Shape;157;p27"/>
          <p:cNvPicPr preferRelativeResize="0"/>
          <p:nvPr/>
        </p:nvPicPr>
        <p:blipFill rotWithShape="1">
          <a:blip r:embed="rId4">
            <a:alphaModFix/>
          </a:blip>
          <a:srcRect/>
          <a:stretch/>
        </p:blipFill>
        <p:spPr>
          <a:xfrm>
            <a:off x="-358935" y="596793"/>
            <a:ext cx="2314421" cy="4433777"/>
          </a:xfrm>
          <a:prstGeom prst="rect">
            <a:avLst/>
          </a:prstGeom>
          <a:noFill/>
          <a:ln>
            <a:noFill/>
          </a:ln>
        </p:spPr>
      </p:pic>
      <p:pic>
        <p:nvPicPr>
          <p:cNvPr id="158" name="Google Shape;158;p27"/>
          <p:cNvPicPr preferRelativeResize="0"/>
          <p:nvPr/>
        </p:nvPicPr>
        <p:blipFill rotWithShape="1">
          <a:blip r:embed="rId5">
            <a:alphaModFix/>
          </a:blip>
          <a:srcRect/>
          <a:stretch/>
        </p:blipFill>
        <p:spPr>
          <a:xfrm>
            <a:off x="7829113" y="469965"/>
            <a:ext cx="1446580" cy="4258340"/>
          </a:xfrm>
          <a:prstGeom prst="rect">
            <a:avLst/>
          </a:prstGeom>
          <a:noFill/>
          <a:ln>
            <a:noFill/>
          </a:ln>
        </p:spPr>
      </p:pic>
      <p:grpSp>
        <p:nvGrpSpPr>
          <p:cNvPr id="159" name="Google Shape;159;p27"/>
          <p:cNvGrpSpPr/>
          <p:nvPr/>
        </p:nvGrpSpPr>
        <p:grpSpPr>
          <a:xfrm>
            <a:off x="1742594" y="422767"/>
            <a:ext cx="5658800" cy="2806103"/>
            <a:chOff x="1566096" y="376188"/>
            <a:chExt cx="7455600" cy="3697105"/>
          </a:xfrm>
        </p:grpSpPr>
        <p:pic>
          <p:nvPicPr>
            <p:cNvPr id="160" name="Google Shape;160;p27"/>
            <p:cNvPicPr preferRelativeResize="0"/>
            <p:nvPr/>
          </p:nvPicPr>
          <p:blipFill rotWithShape="1">
            <a:blip r:embed="rId6">
              <a:alphaModFix/>
            </a:blip>
            <a:srcRect/>
            <a:stretch/>
          </p:blipFill>
          <p:spPr>
            <a:xfrm>
              <a:off x="1566096" y="376188"/>
              <a:ext cx="7455600" cy="2836160"/>
            </a:xfrm>
            <a:prstGeom prst="rect">
              <a:avLst/>
            </a:prstGeom>
            <a:noFill/>
            <a:ln>
              <a:noFill/>
            </a:ln>
          </p:spPr>
        </p:pic>
        <p:pic>
          <p:nvPicPr>
            <p:cNvPr id="161" name="Google Shape;161;p27"/>
            <p:cNvPicPr preferRelativeResize="0"/>
            <p:nvPr/>
          </p:nvPicPr>
          <p:blipFill rotWithShape="1">
            <a:blip r:embed="rId7">
              <a:alphaModFix/>
            </a:blip>
            <a:srcRect/>
            <a:stretch/>
          </p:blipFill>
          <p:spPr>
            <a:xfrm>
              <a:off x="6517978" y="2869284"/>
              <a:ext cx="2503718" cy="1204009"/>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Words>
  <Application>Microsoft Macintosh PowerPoint</Application>
  <PresentationFormat>Apresentação na tela (16:9)</PresentationFormat>
  <Paragraphs>5</Paragraphs>
  <Slides>3</Slides>
  <Notes>3</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3</vt:i4>
      </vt:variant>
    </vt:vector>
  </HeadingPairs>
  <TitlesOfParts>
    <vt:vector size="9" baseType="lpstr">
      <vt:lpstr>Arial</vt:lpstr>
      <vt:lpstr>Oswald</vt:lpstr>
      <vt:lpstr>Poppins</vt:lpstr>
      <vt:lpstr>Calibri</vt:lpstr>
      <vt:lpstr>Simple Light</vt:lpstr>
      <vt:lpstr>Tema do Office</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Valéria Paschoal</cp:lastModifiedBy>
  <cp:revision>1</cp:revision>
  <dcterms:modified xsi:type="dcterms:W3CDTF">2025-04-09T12:56:21Z</dcterms:modified>
</cp:coreProperties>
</file>